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56" r:id="rId3"/>
    <p:sldId id="257" r:id="rId4"/>
    <p:sldId id="262" r:id="rId5"/>
    <p:sldId id="261" r:id="rId6"/>
    <p:sldId id="260" r:id="rId7"/>
    <p:sldId id="284" r:id="rId8"/>
    <p:sldId id="258" r:id="rId9"/>
    <p:sldId id="280" r:id="rId10"/>
    <p:sldId id="281" r:id="rId11"/>
    <p:sldId id="282" r:id="rId12"/>
    <p:sldId id="264" r:id="rId13"/>
    <p:sldId id="265" r:id="rId14"/>
    <p:sldId id="266" r:id="rId15"/>
    <p:sldId id="267" r:id="rId16"/>
    <p:sldId id="268" r:id="rId17"/>
    <p:sldId id="270" r:id="rId18"/>
    <p:sldId id="272" r:id="rId19"/>
    <p:sldId id="273" r:id="rId20"/>
    <p:sldId id="274" r:id="rId21"/>
    <p:sldId id="275" r:id="rId22"/>
    <p:sldId id="276" r:id="rId23"/>
    <p:sldId id="278" r:id="rId24"/>
    <p:sldId id="283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>
        <p:scale>
          <a:sx n="117" d="100"/>
          <a:sy n="117" d="100"/>
        </p:scale>
        <p:origin x="-354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137508-735C-8502-0A6B-A35CA129F7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F1A7C07-ED14-A995-B43E-EFFFDAD7DF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4C12C10-5FE2-3ED3-03C5-367DD0A69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37E17-7B6E-435E-BB08-877A926CE209}" type="datetimeFigureOut">
              <a:rPr lang="en-IN" smtClean="0"/>
              <a:t>20-04-2026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AF49A9D-AA42-93AE-F0C4-B78453F8C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4152764-7926-B704-1854-0A8EA70DE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694DB-8177-4CC1-8BE0-BE606E295C7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51614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6D9BD98-C069-9146-ABB7-11020A071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8BB6CFC-B6DF-8E80-4C16-2DD67B90B2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3A18F0B-988B-F4F3-1A48-2D4245A8D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37E17-7B6E-435E-BB08-877A926CE209}" type="datetimeFigureOut">
              <a:rPr lang="en-IN" smtClean="0"/>
              <a:t>20-04-2026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8100082-E2F0-B7FD-3AD3-62E6DDBBD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2DCACBF-CA83-47BB-87DB-5FBB38E46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694DB-8177-4CC1-8BE0-BE606E295C7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55687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595F1A1B-C413-5FC5-9684-14D0B4A633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6638134-7C14-77F7-1E40-1E31E8D7D1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AC5C7E0-30A9-3148-5687-10D0EAEA5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37E17-7B6E-435E-BB08-877A926CE209}" type="datetimeFigureOut">
              <a:rPr lang="en-IN" smtClean="0"/>
              <a:t>20-04-2026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67F23F5-1AF6-91AA-1FAB-3BFABDBD2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98C8FC8-D3F4-B786-3236-ACCD68260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694DB-8177-4CC1-8BE0-BE606E295C7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02032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0DA18F-5C48-266F-4E79-D830773BC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CF308E7-D7EF-12ED-FBFB-B87734BFF1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26DEB43-7DD3-09D5-CCB1-F26DF5DDE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37E17-7B6E-435E-BB08-877A926CE209}" type="datetimeFigureOut">
              <a:rPr lang="en-IN" smtClean="0"/>
              <a:t>20-04-2026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A898E9D-90D7-3E6D-8713-B486D8B24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6D90287-C7CA-5F55-8B27-3448FD76C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694DB-8177-4CC1-8BE0-BE606E295C7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23561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286225-DD16-0B8E-E490-D651F3C70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CB5CE8F-ADAE-4D6D-C277-A20B337D8C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A35DBDD-0DDC-8E5A-24A5-7D746BF01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37E17-7B6E-435E-BB08-877A926CE209}" type="datetimeFigureOut">
              <a:rPr lang="en-IN" smtClean="0"/>
              <a:t>20-04-2026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ADE543C-6ACD-07DD-DE13-27EEDF1EF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C990E18-0ADA-66C2-0483-308E79E34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694DB-8177-4CC1-8BE0-BE606E295C7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2764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FC61622-9F32-469E-CB6C-A1BD02600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D73963D-F65B-3272-A29B-AC7DD1D792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1A32A12-9A13-AA95-C5C6-6C068AC06A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5D396DE-8C5A-9E94-F225-B00AF2AAE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37E17-7B6E-435E-BB08-877A926CE209}" type="datetimeFigureOut">
              <a:rPr lang="en-IN" smtClean="0"/>
              <a:t>20-04-2026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4EA1546-8B5F-0178-44DF-BDCF8DEBD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25F70A9-10F5-210A-8D92-2CD69DC2C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694DB-8177-4CC1-8BE0-BE606E295C7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71135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AAC0007-69EF-8656-176C-AF75DFCF5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A15FF07-DCE6-3CA8-A24D-8DE6718CDF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4058090-CE29-D5C2-4DBB-CB6C20F176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4931886-A848-B0C7-C71F-AAA127E02E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2F4312F-5B47-9857-5EAC-025215176B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59343495-93B5-22B1-378C-60E926C9B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37E17-7B6E-435E-BB08-877A926CE209}" type="datetimeFigureOut">
              <a:rPr lang="en-IN" smtClean="0"/>
              <a:t>20-04-2026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18DD7558-0B6A-8B5C-8D18-C45FA7256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1E4B73F1-23F0-1D36-0C2F-57B499A14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694DB-8177-4CC1-8BE0-BE606E295C7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44513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7A29AD-9717-287C-E23B-DEC0F0170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7C85D0D-2044-CC89-6DFA-B6A38E8B8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37E17-7B6E-435E-BB08-877A926CE209}" type="datetimeFigureOut">
              <a:rPr lang="en-IN" smtClean="0"/>
              <a:t>20-04-2026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92C68B0-BBE7-4603-929E-505FBCE9C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A9938CC-4905-9BEF-8DD6-F1AD3BF55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694DB-8177-4CC1-8BE0-BE606E295C7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57301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732DD7E-955F-2C26-9615-52FA64566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37E17-7B6E-435E-BB08-877A926CE209}" type="datetimeFigureOut">
              <a:rPr lang="en-IN" smtClean="0"/>
              <a:t>20-04-2026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18179A8-9757-7044-40F6-97A65B3C7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FFA89A1-E5A4-3EC3-09FC-DE741FAF4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694DB-8177-4CC1-8BE0-BE606E295C7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02097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A3D47E-C176-9711-AF3B-9C6BF894B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D656799-F951-0B80-A74F-A9C7517D43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8F47439-465B-A70D-CE19-9677434F3C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85A3313-34A7-FB62-CD66-DB69F82F1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37E17-7B6E-435E-BB08-877A926CE209}" type="datetimeFigureOut">
              <a:rPr lang="en-IN" smtClean="0"/>
              <a:t>20-04-2026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074DEB8-9887-AC31-E4BD-7A9C9378A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5DE746F-9F80-2724-D7C4-5918CE237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694DB-8177-4CC1-8BE0-BE606E295C7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36486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4A1831-B38A-AE7E-21AA-D0A2EF7B6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E402CB13-AD66-17CD-CF73-EAE3C3A4C7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3827E7D-3C20-45BE-8DE5-80B1C61F4A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EA88BD4-84D0-70E7-9A33-7876A81AA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37E17-7B6E-435E-BB08-877A926CE209}" type="datetimeFigureOut">
              <a:rPr lang="en-IN" smtClean="0"/>
              <a:t>20-04-2026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5B2156C-28C1-6A7D-C679-045CA6470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966F55D-8B81-A7D5-C43D-95C3B44A2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694DB-8177-4CC1-8BE0-BE606E295C7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38013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180B3A7-7BEC-EC64-DD33-1E8BB7E68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DD90508-1F07-87A4-31D4-8E6962B46F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0AA5204-EC8A-653C-8EFA-AC08EDFB3C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637E17-7B6E-435E-BB08-877A926CE209}" type="datetimeFigureOut">
              <a:rPr lang="en-IN" smtClean="0"/>
              <a:t>20-04-2026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2D69C1C-389C-DCBF-BDE5-1C6B877DE8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2C563AA-CCEA-A311-E4B3-34AFD2318D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A694DB-8177-4CC1-8BE0-BE606E295C7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32111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5A62723-FEEC-B7C3-CD28-FBB1838F09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281" y="247206"/>
            <a:ext cx="11555438" cy="63635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CE36065-5BE6-7A00-7FE4-6FD1177B73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281" y="247206"/>
            <a:ext cx="11555438" cy="6363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9038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F4E8AE7-2256-072B-EF01-3D602938D0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202" y="142416"/>
            <a:ext cx="11793596" cy="65731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4C84A34-7D2E-6235-3407-0AFC207B24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202" y="142416"/>
            <a:ext cx="11793596" cy="657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8780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2EAC8EE-CCCE-A5FD-4B32-2F481EB22B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491" y="80495"/>
            <a:ext cx="11765017" cy="6697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9439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FF57726-3BB6-00AA-4D9C-B11DD1FBDA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861" y="0"/>
            <a:ext cx="86862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0607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D1CF894-4AB4-643F-835B-E8F91BAF2F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2668" y="0"/>
            <a:ext cx="93066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2909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FA056AA-5346-6ACD-8A38-FF3B0E8D84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0637" y="0"/>
            <a:ext cx="83107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2357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E44EFCD-D6D8-AF04-EFB5-97970EE05C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1497" y="0"/>
            <a:ext cx="58490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5796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F28F218-08D1-481E-0A02-D37062BBD5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5966" y="0"/>
            <a:ext cx="68200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9109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343CB2A-A589-FB1C-D9EA-5E1CC45034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3652" y="0"/>
            <a:ext cx="74446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610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990686B-7269-C40A-77CA-FE5DFD00E2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5115" y="0"/>
            <a:ext cx="71217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2446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3A27DC2-D6BA-4B36-EA8C-7B44F8E3C4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1338" y="0"/>
            <a:ext cx="65693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385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A373F49-C359-CACF-3E74-58C0F89936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612" y="385762"/>
            <a:ext cx="10010775" cy="608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1657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7F2F758-CE5D-08DE-5D33-EDD3B1BE1D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7955" y="0"/>
            <a:ext cx="87360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8217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E0D9BED-3643-0404-7CDB-E389406446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9756" y="0"/>
            <a:ext cx="90324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1870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4A3B58A-BF03-7535-7F5E-A2CD23C67A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3349" y="0"/>
            <a:ext cx="80453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5072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6B5387B-6425-F470-7FF3-2324171F47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8219" y="0"/>
            <a:ext cx="74155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7968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1EF6187-9CBF-5E57-DFCB-3DBA1F683D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728" y="123363"/>
            <a:ext cx="11774543" cy="6611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898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078E3DE-7E03-7EBB-41ED-DC7ACC5746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815" y="0"/>
            <a:ext cx="104703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3713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5D6C2A0-9B63-AF9A-E4C7-7FDCA04052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05B1C95-45C4-C55E-C66C-FD238FC003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8475" y="0"/>
            <a:ext cx="89350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124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67FC0C68-DAC7-69B6-DB4B-4FFE374412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36C71D3-C1BB-2741-331F-B1092D3D62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2361" y="9047"/>
            <a:ext cx="9507277" cy="6839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5583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A9B8A0EE-42A5-8D80-18EC-B157053564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204FCE2-B813-7381-FBD7-27962C0A13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2338" y="0"/>
            <a:ext cx="85273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5288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BBC24FC-E62E-40C4-7ED8-4C7680297D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4470"/>
            <a:ext cx="12192000" cy="570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0410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8744E700-AD95-B42B-D589-C67ABC1546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EEC67B3-579C-1919-A96F-03E5536BCB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2867" y="0"/>
            <a:ext cx="86262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7632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E3AC2DA-B575-1221-5220-6B92506A88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570" y="223390"/>
            <a:ext cx="11526859" cy="6411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9161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Custom</PresentationFormat>
  <Paragraphs>0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Meon Technologies</dc:creator>
  <cp:lastModifiedBy>ADMIN</cp:lastModifiedBy>
  <cp:revision>4</cp:revision>
  <dcterms:created xsi:type="dcterms:W3CDTF">2026-04-15T18:19:27Z</dcterms:created>
  <dcterms:modified xsi:type="dcterms:W3CDTF">2026-04-20T04:32:49Z</dcterms:modified>
</cp:coreProperties>
</file>